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8"/>
  </p:notesMasterIdLst>
  <p:handoutMasterIdLst>
    <p:handoutMasterId r:id="rId9"/>
  </p:handoutMasterIdLst>
  <p:sldIdLst>
    <p:sldId id="295" r:id="rId2"/>
    <p:sldId id="300" r:id="rId3"/>
    <p:sldId id="297" r:id="rId4"/>
    <p:sldId id="298" r:id="rId5"/>
    <p:sldId id="296" r:id="rId6"/>
    <p:sldId id="299" r:id="rId7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FF99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9033" autoAdjust="0"/>
  </p:normalViewPr>
  <p:slideViewPr>
    <p:cSldViewPr>
      <p:cViewPr>
        <p:scale>
          <a:sx n="75" d="100"/>
          <a:sy n="75" d="100"/>
        </p:scale>
        <p:origin x="-858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980" y="-108"/>
      </p:cViewPr>
      <p:guideLst>
        <p:guide orient="horz" pos="285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621599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621599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00203F-5580-4F91-B129-A401401052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5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4" rIns="91027" bIns="45514" numCol="1" anchor="t" anchorCtr="0" compatLnSpc="1">
            <a:prstTxWarp prst="textNoShape">
              <a:avLst/>
            </a:prstTxWarp>
          </a:bodyPr>
          <a:lstStyle>
            <a:lvl1pPr defTabSz="910617"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5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4" rIns="91027" bIns="45514" numCol="1" anchor="t" anchorCtr="0" compatLnSpc="1">
            <a:prstTxWarp prst="textNoShape">
              <a:avLst/>
            </a:prstTxWarp>
          </a:bodyPr>
          <a:lstStyle>
            <a:lvl1pPr algn="r" defTabSz="910617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2625"/>
            <a:ext cx="4537075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312350"/>
            <a:ext cx="5485158" cy="408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4" rIns="91027" bIns="45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23149"/>
            <a:ext cx="2972421" cy="45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4" rIns="91027" bIns="45514" numCol="1" anchor="b" anchorCtr="0" compatLnSpc="1">
            <a:prstTxWarp prst="textNoShape">
              <a:avLst/>
            </a:prstTxWarp>
          </a:bodyPr>
          <a:lstStyle>
            <a:lvl1pPr defTabSz="910617">
              <a:defRPr sz="1200"/>
            </a:lvl1pPr>
          </a:lstStyle>
          <a:p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623149"/>
            <a:ext cx="2972421" cy="45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4" rIns="91027" bIns="45514" numCol="1" anchor="b" anchorCtr="0" compatLnSpc="1">
            <a:prstTxWarp prst="textNoShape">
              <a:avLst/>
            </a:prstTxWarp>
          </a:bodyPr>
          <a:lstStyle>
            <a:lvl1pPr algn="r" defTabSz="910617">
              <a:defRPr sz="1200"/>
            </a:lvl1pPr>
          </a:lstStyle>
          <a:p>
            <a:fld id="{B71DB72E-56F6-4C61-B64A-9C2F3B53A4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DB72E-56F6-4C61-B64A-9C2F3B53A4D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AC18BB-E10F-45CB-A7B7-DB328861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FA0CBF-E227-48A8-92AE-217EB2173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D9364D-08FC-41A3-9DD2-9272FFB98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E4923-F24E-459D-9104-0341E06743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DEC49A2-90DB-43CE-9C97-043AB854B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65D0D-31FD-4E38-9FA3-80585B571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5A5C-D7F1-40ED-AC71-E5243A225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343D4A-E8D2-4DEF-8AD7-935A23DFE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FC9F35-F17E-4071-9EEA-97138E59D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AC3593-5931-4553-B48F-DCD02A0204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0DB8D8-938F-4D95-8E40-14106FA0CD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DF96B87-5EFB-4847-94A4-C06D0E0B7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eenbot.digital-brain.inf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en.unomaha.edu/TekBots/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://www.ceen.unomaha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een.unomaha.edu/TekBots/SPIRIT2/Tutorials/#ceenbot_tutorials" TargetMode="External"/><Relationship Id="rId4" Type="http://schemas.openxmlformats.org/officeDocument/2006/relationships/hyperlink" Target="http://www.ceen.unomaha.edu/TekBots/SPIRIT2/Tutorials/chassis324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81600" y="2514600"/>
            <a:ext cx="3962400" cy="2133600"/>
          </a:xfrm>
        </p:spPr>
        <p:txBody>
          <a:bodyPr/>
          <a:lstStyle/>
          <a:p>
            <a:r>
              <a:rPr lang="en-US" sz="5400" b="1" dirty="0" smtClean="0"/>
              <a:t>  </a:t>
            </a:r>
            <a:br>
              <a:rPr lang="en-US" sz="5400" b="1" dirty="0" smtClean="0"/>
            </a:br>
            <a:r>
              <a:rPr lang="en-US" sz="5400" b="1" dirty="0" smtClean="0"/>
              <a:t>Mobile Robotics Lab   </a:t>
            </a:r>
            <a:br>
              <a:rPr lang="en-US" sz="5400" b="1" dirty="0" smtClean="0"/>
            </a:br>
            <a:endParaRPr lang="en-US" sz="3200" dirty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495800"/>
            <a:ext cx="7315200" cy="2514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b="1" dirty="0" smtClean="0"/>
              <a:t>9/9/2010</a:t>
            </a: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2400" b="1" dirty="0"/>
              <a:t>Fall </a:t>
            </a:r>
            <a:r>
              <a:rPr lang="en-US" sz="2400" b="1" dirty="0" smtClean="0"/>
              <a:t>2010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2400" b="1" dirty="0"/>
              <a:t>Alisa N. Gilmore, P.E</a:t>
            </a:r>
            <a:r>
              <a:rPr lang="en-US" sz="2400" b="1" dirty="0" smtClean="0"/>
              <a:t>., Instructor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Jose Santos, T.A.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95600" y="0"/>
            <a:ext cx="396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endParaRPr lang="en-US" sz="1000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362200"/>
            <a:ext cx="4038599" cy="303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381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3167" y="228600"/>
            <a:ext cx="85331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Lab 1: </a:t>
            </a:r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Introduction to the</a:t>
            </a:r>
            <a:endParaRPr lang="en-US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CEENBoT</a:t>
            </a:r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™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1: Introduction to the </a:t>
            </a:r>
            <a:r>
              <a:rPr lang="en-US" dirty="0" err="1" smtClean="0"/>
              <a:t>CEENBot</a:t>
            </a:r>
            <a:r>
              <a:rPr lang="en-US" dirty="0" smtClean="0"/>
              <a:t>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239000" cy="4846320"/>
          </a:xfrm>
        </p:spPr>
        <p:txBody>
          <a:bodyPr>
            <a:normAutofit/>
          </a:bodyPr>
          <a:lstStyle/>
          <a:p>
            <a:r>
              <a:rPr lang="en-US" dirty="0" smtClean="0"/>
              <a:t>Lab 1 Objectives:</a:t>
            </a:r>
          </a:p>
          <a:p>
            <a:pPr lvl="1"/>
            <a:r>
              <a:rPr lang="en-US" dirty="0" smtClean="0"/>
              <a:t>1. Assemble your </a:t>
            </a:r>
            <a:r>
              <a:rPr lang="en-US" dirty="0" err="1" smtClean="0"/>
              <a:t>CEENBoT</a:t>
            </a:r>
            <a:r>
              <a:rPr lang="en-US" dirty="0" smtClean="0"/>
              <a:t>™.  This is an individual exercise – each person will have their own robot.</a:t>
            </a:r>
          </a:p>
          <a:p>
            <a:pPr lvl="1"/>
            <a:r>
              <a:rPr lang="en-US" dirty="0" smtClean="0"/>
              <a:t>2. Introduction to the </a:t>
            </a:r>
            <a:r>
              <a:rPr lang="en-US" dirty="0" err="1" smtClean="0"/>
              <a:t>CEENBoT</a:t>
            </a:r>
            <a:r>
              <a:rPr lang="en-US" dirty="0" smtClean="0"/>
              <a:t>™ Application Programming Interface (API).</a:t>
            </a:r>
          </a:p>
          <a:p>
            <a:r>
              <a:rPr lang="en-US" dirty="0" smtClean="0"/>
              <a:t>Pre-Lab 2 Assignment:</a:t>
            </a:r>
          </a:p>
          <a:p>
            <a:pPr lvl="1"/>
            <a:r>
              <a:rPr lang="en-US" dirty="0" smtClean="0"/>
              <a:t>Due Wednesday, 9/15/10.</a:t>
            </a:r>
          </a:p>
          <a:p>
            <a:pPr lvl="1"/>
            <a:r>
              <a:rPr lang="en-US" dirty="0" smtClean="0"/>
              <a:t>Work through the </a:t>
            </a:r>
            <a:r>
              <a:rPr lang="en-US" b="1" i="1" dirty="0" smtClean="0"/>
              <a:t>Getting Started </a:t>
            </a:r>
            <a:r>
              <a:rPr lang="en-US" dirty="0" smtClean="0"/>
              <a:t>manual of the </a:t>
            </a:r>
            <a:r>
              <a:rPr lang="en-US" dirty="0" err="1" smtClean="0"/>
              <a:t>CEENBoT</a:t>
            </a:r>
            <a:r>
              <a:rPr lang="en-US" dirty="0" smtClean="0"/>
              <a:t> API in its entirety.  You can find it at</a:t>
            </a:r>
            <a:r>
              <a:rPr lang="en-US" dirty="0" smtClean="0"/>
              <a:t>: </a:t>
            </a:r>
            <a:endParaRPr lang="en-US" dirty="0" smtClean="0"/>
          </a:p>
          <a:p>
            <a:pPr lvl="2">
              <a:buNone/>
            </a:pPr>
            <a:r>
              <a:rPr lang="en-US" dirty="0" smtClean="0">
                <a:hlinkClick r:id="rId2"/>
              </a:rPr>
              <a:t>http://ceenbot.digital-brain.info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for assembly </a:t>
            </a:r>
            <a:endParaRPr lang="en-US" dirty="0"/>
          </a:p>
        </p:txBody>
      </p:sp>
      <p:pic>
        <p:nvPicPr>
          <p:cNvPr id="808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736" y="1752600"/>
            <a:ext cx="7800289" cy="423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096000"/>
            <a:ext cx="6705600" cy="36933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 6-in-1 screwdriver works well.  Available at Menards for $1.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descriptions</a:t>
            </a:r>
            <a:endParaRPr lang="en-US" dirty="0"/>
          </a:p>
        </p:txBody>
      </p:sp>
      <p:pic>
        <p:nvPicPr>
          <p:cNvPr id="819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469" y="1609725"/>
            <a:ext cx="7098461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52600" y="2514600"/>
            <a:ext cx="2590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Ceenbot</a:t>
            </a:r>
            <a:r>
              <a:rPr lang="en-US" dirty="0" smtClean="0"/>
              <a:t>™ chassis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CEEN website: </a:t>
            </a:r>
            <a:r>
              <a:rPr lang="en-US" dirty="0" smtClean="0">
                <a:hlinkClick r:id="rId2"/>
              </a:rPr>
              <a:t>http://www.ceen.unomaha.edu/</a:t>
            </a:r>
            <a:endParaRPr lang="en-US" dirty="0" smtClean="0"/>
          </a:p>
          <a:p>
            <a:r>
              <a:rPr lang="en-US" dirty="0" smtClean="0"/>
              <a:t>Under </a:t>
            </a:r>
            <a:r>
              <a:rPr lang="en-US" dirty="0" smtClean="0">
                <a:solidFill>
                  <a:schemeClr val="bg1"/>
                </a:solidFill>
              </a:rPr>
              <a:t>CEEN Quick Links </a:t>
            </a:r>
            <a:r>
              <a:rPr lang="en-US" dirty="0" smtClean="0"/>
              <a:t>on the right hand side of the page, click on: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dirty="0" err="1" smtClean="0">
                <a:hlinkClick r:id="rId3" action="ppaction://hlinkfile"/>
              </a:rPr>
              <a:t>CEENBoT</a:t>
            </a:r>
            <a:r>
              <a:rPr lang="en-US" dirty="0" smtClean="0">
                <a:hlinkClick r:id="rId3" action="ppaction://hlinkfile"/>
              </a:rPr>
              <a:t> / </a:t>
            </a:r>
            <a:r>
              <a:rPr lang="en-US" dirty="0" err="1" smtClean="0">
                <a:hlinkClick r:id="rId3" action="ppaction://hlinkfile"/>
              </a:rPr>
              <a:t>TekBot</a:t>
            </a:r>
            <a:r>
              <a:rPr lang="en-US" dirty="0" smtClean="0">
                <a:hlinkClick r:id="rId3" action="ppaction://hlinkfile"/>
              </a:rPr>
              <a:t> Site</a:t>
            </a:r>
            <a:endParaRPr lang="en-US" dirty="0" smtClean="0"/>
          </a:p>
          <a:p>
            <a:r>
              <a:rPr lang="en-US" dirty="0" smtClean="0"/>
              <a:t>Once here, click on: </a:t>
            </a:r>
          </a:p>
          <a:p>
            <a:endParaRPr lang="en-US" dirty="0" smtClean="0"/>
          </a:p>
          <a:p>
            <a:r>
              <a:rPr lang="en-US" dirty="0" smtClean="0"/>
              <a:t>Under:</a:t>
            </a:r>
          </a:p>
          <a:p>
            <a:pPr lvl="1">
              <a:buNone/>
            </a:pPr>
            <a:r>
              <a:rPr lang="en-US" dirty="0" smtClean="0"/>
              <a:t>Look under: </a:t>
            </a:r>
            <a:r>
              <a:rPr lang="en-US" b="1" dirty="0" smtClean="0"/>
              <a:t>V. 324 Only</a:t>
            </a:r>
            <a:r>
              <a:rPr lang="en-US" dirty="0" smtClean="0"/>
              <a:t>. </a:t>
            </a:r>
          </a:p>
          <a:p>
            <a:pPr lvl="1">
              <a:buNone/>
            </a:pPr>
            <a:r>
              <a:rPr lang="en-US" dirty="0" smtClean="0"/>
              <a:t>Click on: </a:t>
            </a:r>
            <a:r>
              <a:rPr lang="en-US" b="1" dirty="0" smtClean="0"/>
              <a:t>Phase 2: </a:t>
            </a:r>
            <a:r>
              <a:rPr lang="en-US" b="1" dirty="0" smtClean="0">
                <a:hlinkClick r:id="rId4" action="ppaction://hlinkfile"/>
              </a:rPr>
              <a:t>Chassis Lab [Interactive]</a:t>
            </a:r>
            <a:r>
              <a:rPr lang="en-US" b="1" dirty="0" smtClean="0"/>
              <a:t> (324 only)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8850" name="Picture 2" descr="Latest CEENBoT Tutorial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4371975"/>
            <a:ext cx="5116239" cy="352425"/>
          </a:xfrm>
          <a:prstGeom prst="rect">
            <a:avLst/>
          </a:prstGeom>
          <a:noFill/>
        </p:spPr>
      </p:pic>
      <p:pic>
        <p:nvPicPr>
          <p:cNvPr id="78852" name="Picture 4" descr="Building the CEENBo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00" y="4800600"/>
            <a:ext cx="4495800" cy="4634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Completed </a:t>
            </a:r>
            <a:r>
              <a:rPr lang="en-US" dirty="0" err="1" smtClean="0"/>
              <a:t>ceenbot</a:t>
            </a:r>
            <a:r>
              <a:rPr lang="en-US" dirty="0" smtClean="0"/>
              <a:t>™</a:t>
            </a:r>
            <a:endParaRPr lang="en-US" dirty="0"/>
          </a:p>
        </p:txBody>
      </p:sp>
      <p:pic>
        <p:nvPicPr>
          <p:cNvPr id="839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747" y="1609725"/>
            <a:ext cx="6459905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7477</TotalTime>
  <Words>158</Words>
  <Application>Microsoft Office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   Mobile Robotics Lab    </vt:lpstr>
      <vt:lpstr>Lab 1: Introduction to the CEENBot™</vt:lpstr>
      <vt:lpstr>Tools for assembly </vt:lpstr>
      <vt:lpstr>Some descriptions</vt:lpstr>
      <vt:lpstr>Ceenbot™ chassis Assembly</vt:lpstr>
      <vt:lpstr>Completed ceenbot™</vt:lpstr>
    </vt:vector>
  </TitlesOfParts>
  <Company>University of Nebraska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Industry Partnerships: KUKA Robotics &amp; CEEN</dc:title>
  <dc:creator>Alisa Gilmore</dc:creator>
  <cp:lastModifiedBy>Alisa Gilmore</cp:lastModifiedBy>
  <cp:revision>1030</cp:revision>
  <dcterms:created xsi:type="dcterms:W3CDTF">2004-07-20T22:12:08Z</dcterms:created>
  <dcterms:modified xsi:type="dcterms:W3CDTF">2010-09-07T18:07:05Z</dcterms:modified>
</cp:coreProperties>
</file>